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9" r:id="rId3"/>
    <p:sldId id="270" r:id="rId4"/>
    <p:sldId id="283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82" r:id="rId14"/>
    <p:sldId id="272" r:id="rId15"/>
    <p:sldId id="273" r:id="rId16"/>
    <p:sldId id="274" r:id="rId17"/>
    <p:sldId id="275" r:id="rId18"/>
    <p:sldId id="276" r:id="rId19"/>
    <p:sldId id="27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1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9EC6"/>
    <a:srgbClr val="9EB160"/>
    <a:srgbClr val="9AA76E"/>
    <a:srgbClr val="C8C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 autoAdjust="0"/>
    <p:restoredTop sz="94674" autoAdjust="0"/>
  </p:normalViewPr>
  <p:slideViewPr>
    <p:cSldViewPr>
      <p:cViewPr varScale="1">
        <p:scale>
          <a:sx n="119" d="100"/>
          <a:sy n="119" d="100"/>
        </p:scale>
        <p:origin x="1368" y="192"/>
      </p:cViewPr>
      <p:guideLst>
        <p:guide orient="horz" pos="792"/>
        <p:guide pos="192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D570C-CC08-4014-850C-CD846C23C1DF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42574-07AC-42DD-BFE0-2869D65E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7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175" y="291829"/>
            <a:ext cx="1157692" cy="98438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352145"/>
            <a:ext cx="9144000" cy="5505855"/>
          </a:xfrm>
          <a:prstGeom prst="rect">
            <a:avLst/>
          </a:prstGeom>
          <a:solidFill>
            <a:srgbClr val="9EB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175" y="291829"/>
            <a:ext cx="1157692" cy="98438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352145"/>
            <a:ext cx="9144000" cy="5505855"/>
          </a:xfrm>
          <a:prstGeom prst="rect">
            <a:avLst/>
          </a:prstGeom>
          <a:solidFill>
            <a:srgbClr val="329E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175" y="291829"/>
            <a:ext cx="1157692" cy="98438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1352145"/>
            <a:ext cx="9144000" cy="55058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2815"/>
            <a:ext cx="8229600" cy="54248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F1AD93-050D-421C-B545-1827FEA371D6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1750D4-EDC9-40D9-B9DD-2748D4F7F7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85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rgbClr val="9AA76E"/>
          </a:solidFill>
          <a:effectLst/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ificforestfoundation.org/" TargetMode="External"/><Relationship Id="rId4" Type="http://schemas.openxmlformats.org/officeDocument/2006/relationships/hyperlink" Target="http://data.workingforests.org/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tiff"/><Relationship Id="rId8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pacificloggingcongres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1169"/>
            <a:ext cx="4235098" cy="11178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663" y="332908"/>
            <a:ext cx="2629225" cy="22356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889" y="1872091"/>
            <a:ext cx="2770919" cy="6454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2671281"/>
            <a:ext cx="9142808" cy="4186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988" y="3505200"/>
            <a:ext cx="3240278" cy="2590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505200"/>
            <a:ext cx="1728216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3505200"/>
            <a:ext cx="285902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3200400" cy="617538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CAREER PATH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6580" y="609600"/>
            <a:ext cx="7233007" cy="41781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TEAMWORK</a:t>
            </a:r>
            <a:r>
              <a:rPr lang="en-US" sz="3600" smtClean="0"/>
              <a:t>, </a:t>
            </a:r>
            <a:br>
              <a:rPr lang="en-US" sz="3600" smtClean="0"/>
            </a:br>
            <a:r>
              <a:rPr lang="en-US" sz="3600" smtClean="0"/>
              <a:t>COMMUNICATION</a:t>
            </a:r>
            <a:r>
              <a:rPr lang="en-US" sz="3600" dirty="0" smtClean="0"/>
              <a:t>, AND SAFETY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2600"/>
            <a:ext cx="822960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4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838199"/>
            <a:ext cx="8001000" cy="436563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OPPORTUNITIES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60" y="1783726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35534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483" y="838200"/>
            <a:ext cx="5486400" cy="45482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TOWER SIDE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10301" y="1685069"/>
            <a:ext cx="5486400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Succession Planning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5784" y="2222393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9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825500"/>
            <a:ext cx="7467600" cy="5461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New Technology-TIGERCAT 855D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236" y="2067674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54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838200"/>
            <a:ext cx="7543800" cy="419100"/>
          </a:xfrm>
        </p:spPr>
        <p:txBody>
          <a:bodyPr>
            <a:noAutofit/>
          </a:bodyPr>
          <a:lstStyle/>
          <a:p>
            <a:pPr algn="l"/>
            <a:r>
              <a:rPr lang="en-US" sz="3600"/>
              <a:t>New Technology-WINCH </a:t>
            </a:r>
            <a:r>
              <a:rPr lang="en-US" sz="3600" dirty="0" smtClean="0"/>
              <a:t>ASSIST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458930" y="1732712"/>
            <a:ext cx="5486400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Coming up the hill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510" y="2262937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5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7543800" cy="4953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New Technology-TIGERCAT </a:t>
            </a:r>
            <a:r>
              <a:rPr lang="en-US" sz="3600" dirty="0" smtClean="0"/>
              <a:t>855D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41123" y="1774825"/>
            <a:ext cx="5486400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Making way up the hill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332" y="2305050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07377"/>
            <a:ext cx="6248400" cy="449923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/>
              <a:t>New Technology-</a:t>
            </a:r>
            <a:r>
              <a:rPr lang="en-US" smtClean="0"/>
              <a:t>EMS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30848" y="1722348"/>
            <a:ext cx="5486400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Winch Assist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7977" y="2252573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3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5257800" cy="59848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GROUND CREW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51399" y="1701800"/>
            <a:ext cx="5486400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Yoder Side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8253" y="2232025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8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60960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300-7 KOMATSU W/YODER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602768" y="1764462"/>
            <a:ext cx="5486400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Bringing in a turn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9074" y="2294687"/>
            <a:ext cx="5486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3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905000"/>
            <a:ext cx="6400800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7128" y="1684962"/>
            <a:ext cx="8382000" cy="4841697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 smtClean="0">
                <a:solidFill>
                  <a:schemeClr val="bg1"/>
                </a:solidFill>
                <a:hlinkClick r:id="rId2"/>
              </a:rPr>
              <a:t>www.pacificloggingcongress.org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  <a:hlinkClick r:id="rId3"/>
              </a:rPr>
              <a:t>www.pacificforestfoundation.org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u="sng" dirty="0">
                <a:solidFill>
                  <a:schemeClr val="bg1"/>
                </a:solidFill>
                <a:hlinkClick r:id="rId4"/>
              </a:rPr>
              <a:t>http://data.workingforests.org</a:t>
            </a:r>
            <a:r>
              <a:rPr lang="en-US" sz="2400" u="sng" dirty="0">
                <a:solidFill>
                  <a:schemeClr val="bg1"/>
                </a:solidFill>
              </a:rPr>
              <a:t/>
            </a:r>
            <a:br>
              <a:rPr lang="en-US" sz="2400" u="sng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VIDEOS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It </a:t>
            </a:r>
            <a:r>
              <a:rPr lang="en-US" sz="1800" dirty="0">
                <a:solidFill>
                  <a:schemeClr val="bg1"/>
                </a:solidFill>
              </a:rPr>
              <a:t>Takes and </a:t>
            </a:r>
            <a:r>
              <a:rPr lang="en-US" sz="1800" dirty="0" smtClean="0">
                <a:solidFill>
                  <a:schemeClr val="bg1"/>
                </a:solidFill>
              </a:rPr>
              <a:t>Tree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1800" dirty="0" smtClean="0">
                <a:solidFill>
                  <a:schemeClr val="bg1"/>
                </a:solidFill>
              </a:rPr>
              <a:t>This </a:t>
            </a:r>
            <a:r>
              <a:rPr lang="en-US" sz="1800" dirty="0">
                <a:solidFill>
                  <a:schemeClr val="bg1"/>
                </a:solidFill>
              </a:rPr>
              <a:t>is My </a:t>
            </a:r>
            <a:r>
              <a:rPr lang="en-US" sz="1800" dirty="0" smtClean="0">
                <a:solidFill>
                  <a:schemeClr val="bg1"/>
                </a:solidFill>
              </a:rPr>
              <a:t>Office</a:t>
            </a:r>
            <a:r>
              <a:rPr lang="en-US" sz="1800" dirty="0">
                <a:solidFill>
                  <a:schemeClr val="bg1"/>
                </a:solidFill>
              </a:rPr>
              <a:t/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websites have videos, job descriptions and job opportunities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2518012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3200" b="1" u="sng" dirty="0">
              <a:latin typeface="+mj-lt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851" y="1601707"/>
            <a:ext cx="3739716" cy="205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4852" y="3827123"/>
            <a:ext cx="3739716" cy="205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762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9EB160"/>
                </a:solidFill>
                <a:latin typeface="Century Gothic" charset="0"/>
                <a:ea typeface="Century Gothic" charset="0"/>
                <a:cs typeface="Century Gothic" charset="0"/>
              </a:rPr>
              <a:t>WEBSITES</a:t>
            </a:r>
            <a:endParaRPr lang="en-US" sz="3600" b="1" dirty="0">
              <a:solidFill>
                <a:srgbClr val="9EB16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264" y="4633641"/>
            <a:ext cx="1753399" cy="11741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799" y="4633642"/>
            <a:ext cx="2090073" cy="1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8385" y="894958"/>
            <a:ext cx="5486400" cy="362342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CAREER LOGGERS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30849" y="1671370"/>
            <a:ext cx="1849438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42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362200"/>
            <a:ext cx="5486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4396" y="890606"/>
            <a:ext cx="5486400" cy="36669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CAREER LOGGERS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06071" y="1609725"/>
            <a:ext cx="1849438" cy="530225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39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2209800"/>
            <a:ext cx="5486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8529" y="722172"/>
            <a:ext cx="8229600" cy="70140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PRIDE IN </a:t>
            </a:r>
            <a:r>
              <a:rPr lang="en-US" sz="4000" dirty="0" smtClean="0"/>
              <a:t>THE</a:t>
            </a:r>
            <a:r>
              <a:rPr lang="en-US" dirty="0" smtClean="0"/>
              <a:t> INDUSTRY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1723490"/>
            <a:ext cx="4708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Feeling of Accomplishment when finishing a job.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Seeing a job that was logged come back to life.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Something you are involved in benefits so many.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3</a:t>
            </a:r>
            <a:r>
              <a:rPr lang="en-US" sz="2000" baseline="30000" dirty="0"/>
              <a:t>rd</a:t>
            </a:r>
            <a:r>
              <a:rPr lang="en-US" sz="2000" dirty="0"/>
              <a:t> crop rotation.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Sustainable forestry.</a:t>
            </a:r>
          </a:p>
          <a:p>
            <a:pPr marL="342900" lvl="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No one cares about the environment as much as loggers do because if we can’t grow trees, we don’t have a job.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694" y="1752600"/>
            <a:ext cx="3468624" cy="470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821933"/>
            <a:ext cx="8229600" cy="435367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HOW MUCH WOOD??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3184989" y="1752600"/>
            <a:ext cx="5208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Every person uses 4 pounds per day.</a:t>
            </a:r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Renewable resource unlike steel and concrete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Only energy needed is the free non polluting sun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Removes carbon dioxide from the air</a:t>
            </a:r>
            <a:r>
              <a:rPr lang="en-US" sz="2000" dirty="0" smtClean="0"/>
              <a:t>.</a:t>
            </a:r>
            <a:endParaRPr lang="en-US" sz="2000" dirty="0"/>
          </a:p>
          <a:p>
            <a:pPr marL="342900" indent="-3429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sz="2000" dirty="0"/>
              <a:t>Carbon dioxide becomes part of the wood and helps prevent global warming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828800"/>
            <a:ext cx="2602992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876300"/>
            <a:ext cx="3529013" cy="381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MY STORY…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724526" y="2434974"/>
            <a:ext cx="2803026" cy="2003461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How I got started</a:t>
            </a:r>
          </a:p>
          <a:p>
            <a:pPr marL="525780" indent="-4572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endParaRPr lang="en-US" dirty="0"/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Opportunities to start a Business</a:t>
            </a:r>
          </a:p>
          <a:p>
            <a:pPr marL="525780" indent="-457200"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endParaRPr lang="en-US" dirty="0"/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Speedbumps and Milestones</a:t>
            </a:r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438400"/>
            <a:ext cx="510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923723"/>
            <a:ext cx="8229600" cy="301304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HELPFUL HIGH SCHOOL CLASSES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84269" y="2740632"/>
            <a:ext cx="8229600" cy="2478640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Geometry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English and Debate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Math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Problem Solving and Teamwork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74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229600" cy="849526"/>
          </a:xfrm>
        </p:spPr>
        <p:txBody>
          <a:bodyPr/>
          <a:lstStyle/>
          <a:p>
            <a:pPr algn="l"/>
            <a:r>
              <a:rPr lang="en-US" dirty="0" smtClean="0"/>
              <a:t>WHAT DOES IT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95928" y="2648165"/>
            <a:ext cx="4962418" cy="3002622"/>
          </a:xfrm>
        </p:spPr>
        <p:txBody>
          <a:bodyPr/>
          <a:lstStyle/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Drug Free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Reliable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Physically Demanding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Responsible</a:t>
            </a:r>
          </a:p>
          <a:p>
            <a:pPr>
              <a:buClr>
                <a:schemeClr val="accent2">
                  <a:lumMod val="50000"/>
                </a:schemeClr>
              </a:buClr>
              <a:buSzPct val="120000"/>
              <a:buFont typeface="Wingdings" charset="2"/>
              <a:buChar char="§"/>
            </a:pPr>
            <a:r>
              <a:rPr lang="en-US" dirty="0" smtClean="0"/>
              <a:t>Driver’s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5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249</TotalTime>
  <Words>205</Words>
  <Application>Microsoft Macintosh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Wingdings</vt:lpstr>
      <vt:lpstr>Wingdings 2</vt:lpstr>
      <vt:lpstr>Wingdings 3</vt:lpstr>
      <vt:lpstr>Apex</vt:lpstr>
      <vt:lpstr>PowerPoint Presentation</vt:lpstr>
      <vt:lpstr>PowerPoint Presentation</vt:lpstr>
      <vt:lpstr>CAREER LOGGERS</vt:lpstr>
      <vt:lpstr>CAREER LOGGERS</vt:lpstr>
      <vt:lpstr>PRIDE IN THE INDUSTRY</vt:lpstr>
      <vt:lpstr>HOW MUCH WOOD??</vt:lpstr>
      <vt:lpstr>MY STORY…</vt:lpstr>
      <vt:lpstr>HELPFUL HIGH SCHOOL CLASSES</vt:lpstr>
      <vt:lpstr>WHAT DOES IT TAKE?</vt:lpstr>
      <vt:lpstr>CAREER PATH</vt:lpstr>
      <vt:lpstr>TEAMWORK,  COMMUNICATION, AND SAFETY</vt:lpstr>
      <vt:lpstr>OPPORTUNITIES</vt:lpstr>
      <vt:lpstr>TOWER SIDE</vt:lpstr>
      <vt:lpstr>New Technology-TIGERCAT 855D</vt:lpstr>
      <vt:lpstr>New Technology-WINCH ASSIST</vt:lpstr>
      <vt:lpstr>New Technology-TIGERCAT 855D</vt:lpstr>
      <vt:lpstr>New Technology-EMS </vt:lpstr>
      <vt:lpstr>GROUND CREW</vt:lpstr>
      <vt:lpstr>300-7 KOMATSU W/YODER</vt:lpstr>
      <vt:lpstr>www.pacificloggingcongress.org  www.pacificforestfoundation.org  http://data.workingforests.org  VIDEOS It Takes and Tree   This is My Office      websites have videos, job descriptions and job opportunities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Adopt a High             School</dc:title>
  <dc:creator>Roger</dc:creator>
  <cp:lastModifiedBy>Diane Mettler</cp:lastModifiedBy>
  <cp:revision>29</cp:revision>
  <dcterms:created xsi:type="dcterms:W3CDTF">2016-10-12T03:21:46Z</dcterms:created>
  <dcterms:modified xsi:type="dcterms:W3CDTF">2017-12-08T23:28:56Z</dcterms:modified>
</cp:coreProperties>
</file>